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571503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n>
                  <a:solidFill>
                    <a:srgbClr val="00B050"/>
                  </a:solidFill>
                </a:ln>
              </a:rPr>
              <a:t>Советы   кинолога   гражданам  </a:t>
            </a:r>
            <a:br>
              <a:rPr lang="ru-RU" sz="1600" b="1" dirty="0" smtClean="0">
                <a:ln>
                  <a:solidFill>
                    <a:srgbClr val="00B050"/>
                  </a:solidFill>
                </a:ln>
              </a:rPr>
            </a:br>
            <a:r>
              <a:rPr lang="ru-RU" sz="1600" b="1" dirty="0" smtClean="0">
                <a:ln>
                  <a:solidFill>
                    <a:srgbClr val="00B050"/>
                  </a:solidFill>
                </a:ln>
              </a:rPr>
              <a:t>при угрозе  нападения   животных</a:t>
            </a:r>
            <a:br>
              <a:rPr lang="ru-RU" sz="1600" b="1" dirty="0" smtClean="0">
                <a:ln>
                  <a:solidFill>
                    <a:srgbClr val="00B050"/>
                  </a:solidFill>
                </a:ln>
              </a:rPr>
            </a:br>
            <a:r>
              <a:rPr lang="ru-RU" sz="1600" b="1" dirty="0" smtClean="0">
                <a:ln>
                  <a:solidFill>
                    <a:srgbClr val="00B050"/>
                  </a:solidFill>
                </a:ln>
              </a:rPr>
              <a:t> (без владельцев, имеющих владельцев)</a:t>
            </a:r>
            <a:endParaRPr lang="ru-RU" sz="1600" b="1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42918"/>
            <a:ext cx="8786842" cy="5643602"/>
          </a:xfrm>
        </p:spPr>
        <p:txBody>
          <a:bodyPr>
            <a:normAutofit/>
          </a:bodyPr>
          <a:lstStyle/>
          <a:p>
            <a:r>
              <a:rPr lang="ru-RU" sz="1000" b="1" dirty="0" smtClean="0">
                <a:solidFill>
                  <a:schemeClr val="tx1"/>
                </a:solidFill>
                <a:latin typeface="Bookman Old Style" pitchFamily="18" charset="0"/>
              </a:rPr>
              <a:t>  </a:t>
            </a:r>
          </a:p>
          <a:p>
            <a:r>
              <a:rPr lang="ru-RU" sz="1000" b="1" dirty="0" smtClean="0">
                <a:solidFill>
                  <a:schemeClr val="tx1"/>
                </a:solidFill>
                <a:latin typeface="Bookman Old Style" pitchFamily="18" charset="0"/>
              </a:rPr>
              <a:t>Собаки нападают обычно следующим образом:</a:t>
            </a:r>
          </a:p>
          <a:p>
            <a:endParaRPr lang="ru-RU" b="1" dirty="0">
              <a:latin typeface="Bookman Old Style" pitchFamily="18" charset="0"/>
            </a:endParaRPr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160842"/>
            <a:ext cx="2071702" cy="1553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7" name="TextBox 6"/>
          <p:cNvSpPr txBox="1"/>
          <p:nvPr/>
        </p:nvSpPr>
        <p:spPr>
          <a:xfrm>
            <a:off x="6858016" y="714356"/>
            <a:ext cx="214314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000" b="1" i="1" dirty="0" smtClean="0">
                <a:latin typeface="Bookman Old Style" pitchFamily="18" charset="0"/>
              </a:rPr>
              <a:t>Атака сзади.</a:t>
            </a:r>
            <a:r>
              <a:rPr lang="ru-RU" sz="1000" dirty="0" smtClean="0">
                <a:latin typeface="Bookman Old Style" pitchFamily="18" charset="0"/>
              </a:rPr>
              <a:t> Тяжелая собака обычно хватает зубами человека за туловище и валит на землю. Собака среднего веса сбивает человека с ног, прыгая на него, ударяя в область поясницы всеми четырьмя лапами. Легкие собаки запрыгивают человеку на спину и повисают, вцепившись в плечо или шею.</a:t>
            </a:r>
          </a:p>
          <a:p>
            <a:endParaRPr lang="ru-RU" dirty="0"/>
          </a:p>
        </p:txBody>
      </p:sp>
      <p:pic>
        <p:nvPicPr>
          <p:cNvPr id="8" name="Рисунок 7" descr="i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85728"/>
            <a:ext cx="2357454" cy="17859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/>
        </p:nvSpPr>
        <p:spPr>
          <a:xfrm>
            <a:off x="2571736" y="928670"/>
            <a:ext cx="192882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000" b="1" i="1" dirty="0" smtClean="0">
              <a:latin typeface="Bookman Old Style" pitchFamily="18" charset="0"/>
            </a:endParaRPr>
          </a:p>
          <a:p>
            <a:r>
              <a:rPr lang="ru-RU" sz="1000" b="1" i="1" dirty="0" smtClean="0">
                <a:latin typeface="Bookman Old Style" pitchFamily="18" charset="0"/>
              </a:rPr>
              <a:t>Атака спереди.</a:t>
            </a:r>
            <a:r>
              <a:rPr lang="ru-RU" sz="1000" dirty="0" smtClean="0">
                <a:latin typeface="Bookman Old Style" pitchFamily="18" charset="0"/>
              </a:rPr>
              <a:t> Собака уклоняется от ударов обороняющегося и старается обойти его сбоку или сзади. После чего кусают за руку, за ногу и т.п.</a:t>
            </a:r>
          </a:p>
          <a:p>
            <a:endParaRPr lang="ru-RU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300" i="0" u="none" strike="noStrike" cap="none" normalizeH="0" dirty="0" smtClean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333333"/>
              </a:solidFill>
              <a:effectLst/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300" i="0" u="none" strike="noStrike" cap="none" normalizeH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1300" i="0" u="none" strike="noStrike" cap="none" normalizeH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300" i="0" u="none" strike="noStrike" cap="none" normalizeH="0" baseline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Ни в коем случае не паникуйте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300" i="0" u="none" strike="noStrike" cap="none" normalizeH="0" baseline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и не показывайте собаке свой страх.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300" i="0" u="none" strike="noStrike" cap="none" normalizeH="0" baseline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2. Старайтесь защитить горло и лицо. Не поворачивайтесь к собаке спиной и не убегайте от нее (убежать все равно не удастся!).</a:t>
            </a:r>
            <a:r>
              <a:rPr kumimoji="0" lang="ru-RU" sz="1300" i="0" u="none" strike="noStrike" cap="none" normalizeH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300" baseline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lang="ru-RU" sz="13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00" i="0" u="none" strike="noStrike" cap="none" normalizeH="0" baseline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Можно попробовать зарычать на собаку и показать ей зубы, или угрожающе закричать.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300" i="0" u="none" strike="noStrike" cap="none" normalizeH="0" baseline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4.Взгляд собаки всегда направлен в место, которое она хочет укусить, поэтому не так уж сложно увернуться и сбить ее с ног в момент прыжка. Толчки, сбивающие собаку с траектории должны быть сильными и быстрыми, иначе укусит. Их следует проводить в область лопатки, шеи или груди.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300" i="0" u="none" strike="noStrike" cap="none" normalizeH="0" baseline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5. Если собака все-таки вцепилась в Вас, попробуйте взять ее на болевой контроль, сильно надавив большим и указательным пальцем на точки, расположенные у нее на шее под челюстью, с обеих сторон трахеи (Болевые точки – кончик носа, переносица, живот,</a:t>
            </a:r>
            <a:r>
              <a:rPr kumimoji="0" lang="ru-RU" sz="1300" i="0" u="none" strike="noStrike" cap="none" normalizeH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солнечное сплетение)</a:t>
            </a:r>
            <a:r>
              <a:rPr kumimoji="0" lang="ru-RU" sz="1300" i="0" u="none" strike="noStrike" cap="none" normalizeH="0" baseline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300" i="0" u="none" strike="noStrike" cap="none" normalizeH="0" baseline="0" dirty="0" smtClean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333333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300" i="0" u="none" strike="noStrike" cap="none" normalizeH="0" baseline="0" dirty="0" smtClean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333333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176</Words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Советы   кинолога   гражданам   при угрозе  нападения   животных  (без владельцев, имеющих владельцев)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Действия граждан при угрозе от животных (без владельцев, имеющих владельцев)</dc:title>
  <dc:creator>Vet</dc:creator>
  <cp:lastModifiedBy>Vet</cp:lastModifiedBy>
  <cp:revision>25</cp:revision>
  <dcterms:created xsi:type="dcterms:W3CDTF">2022-03-03T07:30:24Z</dcterms:created>
  <dcterms:modified xsi:type="dcterms:W3CDTF">2022-03-11T05:19:24Z</dcterms:modified>
</cp:coreProperties>
</file>