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0" r:id="rId5"/>
    <p:sldId id="261" r:id="rId6"/>
    <p:sldId id="289" r:id="rId7"/>
    <p:sldId id="273" r:id="rId8"/>
    <p:sldId id="274" r:id="rId9"/>
    <p:sldId id="267" r:id="rId10"/>
    <p:sldId id="290" r:id="rId11"/>
    <p:sldId id="287" r:id="rId12"/>
    <p:sldId id="288" r:id="rId13"/>
    <p:sldId id="264" r:id="rId14"/>
    <p:sldId id="286" r:id="rId15"/>
    <p:sldId id="277" r:id="rId16"/>
    <p:sldId id="268" r:id="rId17"/>
    <p:sldId id="279" r:id="rId18"/>
    <p:sldId id="281" r:id="rId19"/>
    <p:sldId id="280" r:id="rId20"/>
    <p:sldId id="283" r:id="rId21"/>
    <p:sldId id="272" r:id="rId22"/>
    <p:sldId id="282" r:id="rId23"/>
    <p:sldId id="257" r:id="rId24"/>
    <p:sldId id="276" r:id="rId25"/>
    <p:sldId id="278" r:id="rId26"/>
    <p:sldId id="284" r:id="rId27"/>
    <p:sldId id="285" r:id="rId28"/>
    <p:sldId id="263" r:id="rId29"/>
    <p:sldId id="266" r:id="rId30"/>
    <p:sldId id="269" r:id="rId31"/>
    <p:sldId id="270" r:id="rId32"/>
    <p:sldId id="271" r:id="rId33"/>
    <p:sldId id="265" r:id="rId34"/>
    <p:sldId id="292" r:id="rId35"/>
    <p:sldId id="29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518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Люба\Desktop\1552767-c5165b0d1daada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44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6309319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Автор:  </a:t>
            </a:r>
            <a:r>
              <a:rPr lang="ru-RU" sz="3200" b="1" dirty="0" err="1" smtClean="0">
                <a:solidFill>
                  <a:srgbClr val="C00000"/>
                </a:solidFill>
              </a:rPr>
              <a:t>Стогний</a:t>
            </a:r>
            <a:r>
              <a:rPr lang="ru-RU" sz="3200" b="1" dirty="0" smtClean="0">
                <a:solidFill>
                  <a:srgbClr val="C00000"/>
                </a:solidFill>
              </a:rPr>
              <a:t> Валентина Павловна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1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7\Documents\123___04\IMG_1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7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50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9" name="Picture 3" descr="C:\Users\7\Desktop\Фоны, картинки\фоны.files\page2_1e39eecf990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832"/>
            <a:ext cx="9144000" cy="788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7\Documents\123___04\IMG_17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6"/>
          <a:stretch/>
        </p:blipFill>
        <p:spPr bwMode="auto">
          <a:xfrm rot="16200000">
            <a:off x="-604464" y="1365325"/>
            <a:ext cx="6639340" cy="3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7\Desktop\Фоны, картинки\книга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33056"/>
            <a:ext cx="2364854" cy="236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53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4" name="Picture 4" descr="C:\Users\7\Desktop\Фоны, картинки\фоны.files\page2_1e39eecf990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44"/>
            <a:ext cx="9144000" cy="798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7\Documents\123___04\IMG_17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854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7\Desktop\Фоны, картинки\книга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33056"/>
            <a:ext cx="2724894" cy="27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13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Люба\Desktop\200485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10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7\Documents\123___04\IMG_17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9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7\Desktop\Фоны, картинки\фоны.files\page2_1e39eecf990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6"/>
            <a:ext cx="9144000" cy="779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Умные книги.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 descr="C:\Users\7\Desktop\Фоны, картинки\книжн.заставки\книга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45708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84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7\Documents\123___04\IMG_17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5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2120" y="4293096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5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7\Documents\123___04\IMG_1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46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7\Documents\123___04\IMG_17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144000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21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7\Documents\123___04\IMG_17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6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C:\Users\Люба\Documents\Фоны, картинки\фоны.files\page2_1e39eecf990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832"/>
            <a:ext cx="9252519" cy="821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Книжный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уголок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— необходимый элемент развивающей предметной среды в групповой комнате дошкольного учреждения. Его наличие обязательно во всех возрастных группах, а содержание зависит от возраста детей. Книжный уголок должен располагаться так, чтобы любой, даже самый маленький ребенок мог рукой дотянуться и взять понравившуюся ему книгу без посторонней помощи именно тогда, когда ему самому захочется это сделать. В книжном уголке должны быть выставлены разные книги: и новые, и красивые, и зачитанные, но аккуратные. Уголок должен быть не парадным, а рабочим. Его цель — не быть ярким, праздничным украшением группового помещения, а дать возможность ребенку общаться с книгой. Бывшие в употреблении книги порой привлекательнее для читателя уже потому, что ему кажется: часто читаемая книга должна быть интересной.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85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7\Documents\123___04\IMG_17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"/>
          <a:stretch/>
        </p:blipFill>
        <p:spPr bwMode="auto">
          <a:xfrm>
            <a:off x="13184" y="0"/>
            <a:ext cx="9144000" cy="753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2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Люба\Desktop\2ed237db503deda9fbf7083527b82d40.jp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r="7066" b="25258"/>
          <a:stretch/>
        </p:blipFill>
        <p:spPr bwMode="auto">
          <a:xfrm>
            <a:off x="-124704" y="65028"/>
            <a:ext cx="9268704" cy="682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00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7\Documents\123___04\IMG_17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86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Люба\Desktop\1579045-89855f0daf6197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0" y="188640"/>
            <a:ext cx="8729634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38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Users\7\Desktop\Фоны, картинки\фоны.files\page2_1e39eecf990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6"/>
            <a:ext cx="9395520" cy="783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7\Documents\123___04\IMG_1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43602"/>
            <a:ext cx="7545002" cy="591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08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7\Documents\123___04\IMG_17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4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7\Desktop\Фоны, картинки\фоны.files\page2_1e39eecf990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8744"/>
            <a:ext cx="9324528" cy="788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Детские журналы.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 descr="C:\Users\7\Desktop\Фоны, картинки\книга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2868910" cy="286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15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7\Documents\123___04\IMG_17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06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Люба\Desktop\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32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Люба\Desktop\img9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36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Люба\Desktop\slid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"/>
            <a:ext cx="9144000" cy="685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7\Desktop\Фоны, картинки\книга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523" y="5157191"/>
            <a:ext cx="1686477" cy="168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99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Люба\Desktop\scrn_big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" y="0"/>
            <a:ext cx="91893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87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Люба\Desktop\sli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Люба\Desktop\sli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7\Desktop\Фоны, картинки\книга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18" y="5142435"/>
            <a:ext cx="1716782" cy="171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5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Люба\Desktop\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9790"/>
            <a:ext cx="9094878" cy="693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0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 descr="C:\Users\Люба\Desktop\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74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026" name="Picture 2" descr="C:\Users\7\Desktop\Фоны, картинки\фоны.files\page2_1e39eecf990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9189"/>
            <a:ext cx="9144000" cy="84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Если купишь книгу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бросай на полку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 нее не будет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Никакого толку.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Всем полезно чтенье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Про себя и вслух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Книга- самый лучший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Самый верный друг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Из нее узнаешь ты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Обо всем на свете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На любой вопрос она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Без труда ответит.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В ней стихи и сказки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Все к твоим услугам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Береги же книгу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Стань и ты ей другом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7\Desktop\Мудрая-книга-учит-нас-уму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21665"/>
            <a:ext cx="2413645" cy="281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68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7\Desktop\Фоны, картинки\фоны.files\page2_1e39eecf990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27"/>
            <a:ext cx="9753484" cy="806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внимание.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7\Desktop\Мудрая-книга-учит-нас-уму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45024"/>
            <a:ext cx="3421757" cy="399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69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Люба\Documents\Фоны, картинки\фоны.files\page2_1e39eecf990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42"/>
            <a:ext cx="9144000" cy="805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принципы построения книжного уголка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Насыщенность.</a:t>
            </a:r>
          </a:p>
          <a:p>
            <a:r>
              <a:rPr lang="ru-RU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Трансформируемость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Полифункциональность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Вариативность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Доступность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среды. 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Безопасность.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7\Desktop\Фоны, картинки\книга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37112"/>
            <a:ext cx="2148830" cy="214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56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юба\Documents\Фоны, картинки\фоны.files\page2_1e39eecf990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44"/>
            <a:ext cx="9144000" cy="788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 книжного уголка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fontAlgn="base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Книги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соответствующие возрасту детей. Кроме программных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книг выставляем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книги, которыми интересуются дети. 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Познавательная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детская энциклопедическая литература.</a:t>
            </a:r>
          </a:p>
          <a:p>
            <a:pPr fontAlgn="base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Сборники считалок, </a:t>
            </a:r>
            <a:r>
              <a:rPr lang="ru-RU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чистоговорок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пословиц, поговорок, загадок.</a:t>
            </a:r>
          </a:p>
          <a:p>
            <a:pPr fontAlgn="base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Детские журналы.</a:t>
            </a:r>
          </a:p>
          <a:p>
            <a:pPr fontAlgn="base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Портреты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детских писателей, с произведениями которых дети хорошо знакомы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fontAlgn="base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Портреты художников- иллюстраторов.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Панно, картины, рисунки любимых литературных героев.</a:t>
            </a:r>
          </a:p>
          <a:p>
            <a:pPr fontAlgn="base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Диафильмы,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диски с детскими сказками.</a:t>
            </a:r>
          </a:p>
          <a:p>
            <a:pPr fontAlgn="base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Наборы открыток (тематические, сюжетные).</a:t>
            </a:r>
          </a:p>
          <a:p>
            <a:pPr fontAlgn="base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Настольно-печатные, речевые игры.</a:t>
            </a:r>
          </a:p>
          <a:p>
            <a:pPr fontAlgn="base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Альбомы для рисования, книжки-раскраски, цветные карандаши.</a:t>
            </a:r>
          </a:p>
          <a:p>
            <a:pPr fontAlgn="base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Атрибуты для сюжетно-ролевой игры «Библиотека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70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3" descr="C:\Users\7\Desktop\Фоны, картинки\фоны.files\page2_1e39eecf990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6"/>
            <a:ext cx="9395520" cy="783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7\Documents\123___04\IMG_1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10698"/>
            <a:ext cx="7620339" cy="571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33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7\Documents\123___04\IMG_17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90"/>
          <a:stretch/>
        </p:blipFill>
        <p:spPr bwMode="auto">
          <a:xfrm>
            <a:off x="0" y="-315416"/>
            <a:ext cx="9144000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99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7\Desktop\Фоны, картинки\фоны.files\page2_1e39eecf990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8744"/>
            <a:ext cx="9324528" cy="788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7\Documents\123___04\IMG_1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93" y="1583795"/>
            <a:ext cx="6372198" cy="35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7\Desktop\Фоны, картинки\книга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37112"/>
            <a:ext cx="1788790" cy="178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73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Люба\Desktop\218915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0" t="19004" r="29857" b="25868"/>
          <a:stretch/>
        </p:blipFill>
        <p:spPr bwMode="auto">
          <a:xfrm>
            <a:off x="18217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476672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Книги Виталия Бианки.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0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211</Words>
  <Application>Microsoft Office PowerPoint</Application>
  <PresentationFormat>Экран (4:3)</PresentationFormat>
  <Paragraphs>46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Основные принципы построения книжного уголка</vt:lpstr>
      <vt:lpstr>Содержание книжного уголка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Люба</dc:creator>
  <cp:lastModifiedBy>7</cp:lastModifiedBy>
  <cp:revision>17</cp:revision>
  <dcterms:created xsi:type="dcterms:W3CDTF">2017-04-09T08:22:46Z</dcterms:created>
  <dcterms:modified xsi:type="dcterms:W3CDTF">2017-04-10T11:32:03Z</dcterms:modified>
</cp:coreProperties>
</file>